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eju Hallasan" charset="1" panose="02000300000000000000"/>
      <p:regular r:id="rId10"/>
    </p:embeddedFont>
    <p:embeddedFont>
      <p:font typeface="Black Han Sans" charset="1" panose="00000000000000000000"/>
      <p:regular r:id="rId11"/>
    </p:embeddedFont>
    <p:embeddedFont>
      <p:font typeface="Nanum Square Bold" charset="1" panose="020B0600000101010101"/>
      <p:regular r:id="rId12"/>
    </p:embeddedFont>
    <p:embeddedFont>
      <p:font typeface="Nanum Square Bold Bold" charset="1" panose="020B0600000101010101"/>
      <p:regular r:id="rId13"/>
    </p:embeddedFont>
    <p:embeddedFont>
      <p:font typeface="Tlab 월광포르테" charset="1" panose="02000500000000000000"/>
      <p:regular r:id="rId14"/>
    </p:embeddedFont>
    <p:embeddedFont>
      <p:font typeface="210 썸타임 R" charset="1" panose="02020503020101020101"/>
      <p:regular r:id="rId15"/>
    </p:embeddedFont>
    <p:embeddedFont>
      <p:font typeface="나쁜놈밀리터리" charset="1" panose="00000000000000000000"/>
      <p:regular r:id="rId16"/>
    </p:embeddedFont>
    <p:embeddedFont>
      <p:font typeface="Typo_Yeonhuidong" charset="1" panose="02020503020101020101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0415" y="1231081"/>
            <a:ext cx="7161627" cy="2719311"/>
            <a:chOff x="0" y="0"/>
            <a:chExt cx="9548835" cy="3625748"/>
          </a:xfrm>
        </p:grpSpPr>
        <p:sp>
          <p:nvSpPr>
            <p:cNvPr name="AutoShape 3" id="3"/>
            <p:cNvSpPr/>
            <p:nvPr/>
          </p:nvSpPr>
          <p:spPr>
            <a:xfrm flipV="true">
              <a:off x="5060524" y="3341542"/>
              <a:ext cx="0" cy="284207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4452810" y="3590591"/>
              <a:ext cx="572556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4487968" y="3341248"/>
              <a:ext cx="0" cy="284501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4734"/>
              <a:ext cx="9548492" cy="3072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47"/>
                </a:lnSpc>
              </a:pPr>
              <a:r>
                <a:rPr lang="en-US" sz="12734" spc="2381">
                  <a:solidFill>
                    <a:srgbClr val="000000"/>
                  </a:solidFill>
                  <a:ea typeface="210 썸타임 R"/>
                </a:rPr>
                <a:t>츄레스트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431863" y="-9525"/>
              <a:ext cx="4684765" cy="642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0"/>
                </a:lnSpc>
                <a:spcBef>
                  <a:spcPct val="0"/>
                </a:spcBef>
              </a:pPr>
              <a:r>
                <a:rPr lang="en-US" sz="3183">
                  <a:solidFill>
                    <a:srgbClr val="000000"/>
                  </a:solidFill>
                  <a:ea typeface="Nanum Square Bold"/>
                </a:rPr>
                <a:t>우리의 추억 포레스트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V="true">
              <a:off x="4299113" y="2924699"/>
              <a:ext cx="483161" cy="446228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4774246" y="2898871"/>
              <a:ext cx="468458" cy="451453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5222942" y="3341248"/>
              <a:ext cx="432589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0" y="3358826"/>
              <a:ext cx="432589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316419"/>
              <a:ext cx="216260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7385889" y="316419"/>
              <a:ext cx="216260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4" id="14"/>
          <p:cNvSpPr/>
          <p:nvPr/>
        </p:nvSpPr>
        <p:spPr>
          <a:xfrm rot="1854">
            <a:off x="631844" y="590308"/>
            <a:ext cx="1766092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857">
            <a:off x="-4764" y="9601200"/>
            <a:ext cx="1763198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5396630">
            <a:off x="12757307" y="5444907"/>
            <a:ext cx="971872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396592">
            <a:off x="-4168757" y="4800600"/>
            <a:ext cx="961073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2656941" y="3950393"/>
            <a:ext cx="13202632" cy="3247653"/>
            <a:chOff x="0" y="0"/>
            <a:chExt cx="17603509" cy="4330204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30204" cy="4330204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4806090" y="766392"/>
              <a:ext cx="2797419" cy="2797419"/>
            </a:xfrm>
            <a:prstGeom prst="rect">
              <a:avLst/>
            </a:prstGeom>
          </p:spPr>
        </p:pic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91281" y="3222012"/>
            <a:ext cx="13668292" cy="7064988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821386" y="7552109"/>
            <a:ext cx="7587496" cy="188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나쁜놈밀리터리"/>
              </a:rPr>
              <a:t>A505</a:t>
            </a:r>
          </a:p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나쁜놈밀리터리"/>
              </a:rPr>
              <a:t>반찬가게 푸드파이터 지구방범대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744375"/>
            <a:ext cx="16066746" cy="6363383"/>
            <a:chOff x="0" y="0"/>
            <a:chExt cx="21422328" cy="848451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1784854" cy="8484511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1088030" y="176646"/>
              <a:ext cx="10334299" cy="813121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582442"/>
            <a:ext cx="7515113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메인 기능 - 추억 심기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82442"/>
            <a:ext cx="7515113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메인 기능 - 추억 심기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51215" y="3415056"/>
            <a:ext cx="16985569" cy="4675371"/>
            <a:chOff x="0" y="0"/>
            <a:chExt cx="22647425" cy="623382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29766" r="3222" b="34636"/>
            <a:stretch>
              <a:fillRect/>
            </a:stretch>
          </p:blipFill>
          <p:spPr>
            <a:xfrm flipH="false" flipV="false" rot="0">
              <a:off x="0" y="0"/>
              <a:ext cx="22647425" cy="4041453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7287177" y="5334244"/>
              <a:ext cx="8073072" cy="89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Nanum Square Bold"/>
                </a:rPr>
                <a:t>일정 포인트에 따라 점차 성장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365775" y="3346764"/>
            <a:ext cx="13556451" cy="4445067"/>
            <a:chOff x="0" y="0"/>
            <a:chExt cx="18075268" cy="59267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2330540" y="220178"/>
              <a:ext cx="5744728" cy="54864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6595229" y="54297"/>
              <a:ext cx="4125861" cy="5818163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985778" cy="592675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582442"/>
            <a:ext cx="7515113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메인 기능 - 상점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390755" y="1028700"/>
            <a:ext cx="24917147" cy="1216787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9743" y="4124246"/>
            <a:ext cx="7933026" cy="55868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582442"/>
            <a:ext cx="7515113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메인 기능 - 광장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7011"/>
          <a:stretch>
            <a:fillRect/>
          </a:stretch>
        </p:blipFill>
        <p:spPr>
          <a:xfrm flipH="false" flipV="false" rot="0">
            <a:off x="1028700" y="0"/>
            <a:ext cx="16787524" cy="98160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82696" y="1857890"/>
            <a:ext cx="11322607" cy="65712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60322" y="2569253"/>
            <a:ext cx="8524280" cy="36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7"/>
              </a:lnSpc>
            </a:pPr>
            <a:r>
              <a:rPr lang="en-US" sz="11112">
                <a:solidFill>
                  <a:srgbClr val="000000"/>
                </a:solidFill>
                <a:ea typeface="Black Han Sans"/>
              </a:rPr>
              <a:t>시연</a:t>
            </a:r>
          </a:p>
          <a:p>
            <a:pPr algn="ctr">
              <a:lnSpc>
                <a:spcPts val="8445"/>
              </a:lnSpc>
            </a:pPr>
            <a:r>
              <a:rPr lang="en-US" sz="11112">
                <a:solidFill>
                  <a:srgbClr val="000000"/>
                </a:solidFill>
                <a:latin typeface="Black Han Sans"/>
              </a:rPr>
              <a:t>Chapter 03.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0855" y="6639546"/>
            <a:ext cx="758321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Nanum Square Bold"/>
              </a:rPr>
              <a:t>서비스 시연</a:t>
            </a:r>
          </a:p>
        </p:txBody>
      </p:sp>
    </p:spTree>
  </p:cSld>
  <p:clrMapOvr>
    <a:masterClrMapping/>
  </p:clrMapOvr>
  <p:transition spd="fast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91331" y="483685"/>
            <a:ext cx="13705338" cy="93196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 서비스 아키텍처</a:t>
            </a:r>
          </a:p>
        </p:txBody>
      </p:sp>
    </p:spTree>
  </p:cSld>
  <p:clrMapOvr>
    <a:masterClrMapping/>
  </p:clrMapOvr>
  <p:transition spd="fast">
    <p:push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0415" y="1231081"/>
            <a:ext cx="7161627" cy="2719311"/>
            <a:chOff x="0" y="0"/>
            <a:chExt cx="9548835" cy="3625748"/>
          </a:xfrm>
        </p:grpSpPr>
        <p:sp>
          <p:nvSpPr>
            <p:cNvPr name="AutoShape 3" id="3"/>
            <p:cNvSpPr/>
            <p:nvPr/>
          </p:nvSpPr>
          <p:spPr>
            <a:xfrm flipV="true">
              <a:off x="5060524" y="3341542"/>
              <a:ext cx="0" cy="284207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4452810" y="3590591"/>
              <a:ext cx="572556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4487968" y="3341248"/>
              <a:ext cx="0" cy="284501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4734"/>
              <a:ext cx="9548492" cy="3072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47"/>
                </a:lnSpc>
              </a:pPr>
              <a:r>
                <a:rPr lang="en-US" sz="12734" spc="2381">
                  <a:solidFill>
                    <a:srgbClr val="000000"/>
                  </a:solidFill>
                  <a:ea typeface="210 썸타임 R"/>
                </a:rPr>
                <a:t>츄레스트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431863" y="-9525"/>
              <a:ext cx="4684765" cy="642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0"/>
                </a:lnSpc>
                <a:spcBef>
                  <a:spcPct val="0"/>
                </a:spcBef>
              </a:pPr>
              <a:r>
                <a:rPr lang="en-US" sz="3183">
                  <a:solidFill>
                    <a:srgbClr val="000000"/>
                  </a:solidFill>
                  <a:ea typeface="Nanum Square Bold"/>
                </a:rPr>
                <a:t>우리의 추억 포레스트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V="true">
              <a:off x="4299113" y="2924699"/>
              <a:ext cx="483161" cy="446228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 flipV="true">
              <a:off x="4774246" y="2898871"/>
              <a:ext cx="468458" cy="451453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flipV="true">
              <a:off x="5222942" y="3341248"/>
              <a:ext cx="432589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flipV="true">
              <a:off x="0" y="3358826"/>
              <a:ext cx="432589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316419"/>
              <a:ext cx="216260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7385889" y="316419"/>
              <a:ext cx="2162603" cy="0"/>
            </a:xfrm>
            <a:prstGeom prst="line">
              <a:avLst/>
            </a:prstGeom>
            <a:ln cap="flat" w="70315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4" id="14"/>
          <p:cNvSpPr/>
          <p:nvPr/>
        </p:nvSpPr>
        <p:spPr>
          <a:xfrm rot="1854">
            <a:off x="631844" y="590308"/>
            <a:ext cx="1766092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857">
            <a:off x="-4764" y="9601200"/>
            <a:ext cx="1763198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5396630">
            <a:off x="12757307" y="5444907"/>
            <a:ext cx="971872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-5396592">
            <a:off x="-4168757" y="4800600"/>
            <a:ext cx="961073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2656941" y="3950393"/>
            <a:ext cx="13202632" cy="3247653"/>
            <a:chOff x="0" y="0"/>
            <a:chExt cx="17603509" cy="4330204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330204" cy="4330204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4806090" y="766392"/>
              <a:ext cx="2797419" cy="2797419"/>
            </a:xfrm>
            <a:prstGeom prst="rect">
              <a:avLst/>
            </a:prstGeom>
          </p:spPr>
        </p:pic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91281" y="3222012"/>
            <a:ext cx="13668292" cy="7064988"/>
          </a:xfrm>
          <a:prstGeom prst="rect">
            <a:avLst/>
          </a:prstGeom>
        </p:spPr>
      </p:pic>
    </p:spTree>
  </p:cSld>
  <p:clrMapOvr>
    <a:masterClrMapping/>
  </p:clrMapOvr>
  <p:transition spd="fast">
    <p:push dir="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63649" y="0"/>
            <a:ext cx="13560701" cy="65937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1065" y="3231346"/>
            <a:ext cx="3247653" cy="32476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25145" y="4855172"/>
            <a:ext cx="3247653" cy="32476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06395" y="5518562"/>
            <a:ext cx="4298816" cy="12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9999" spc="1469">
                <a:solidFill>
                  <a:srgbClr val="000000"/>
                </a:solidFill>
                <a:latin typeface="210 썸타임 R"/>
              </a:rPr>
              <a:t>QnA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10541" y="7552109"/>
            <a:ext cx="2598341" cy="188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나쁜놈밀리터리"/>
              </a:rPr>
              <a:t>A505</a:t>
            </a:r>
          </a:p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나쁜놈밀리터리"/>
              </a:rPr>
              <a:t>지구방범대</a:t>
            </a:r>
          </a:p>
        </p:txBody>
      </p:sp>
      <p:sp>
        <p:nvSpPr>
          <p:cNvPr name="AutoShape 7" id="7"/>
          <p:cNvSpPr/>
          <p:nvPr/>
        </p:nvSpPr>
        <p:spPr>
          <a:xfrm rot="1854">
            <a:off x="631844" y="590308"/>
            <a:ext cx="1766092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857">
            <a:off x="-4764" y="9601200"/>
            <a:ext cx="1763198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-5396630">
            <a:off x="12757307" y="5444907"/>
            <a:ext cx="971872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396592">
            <a:off x="-4168757" y="4800600"/>
            <a:ext cx="961073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857">
            <a:off x="147636" y="9753600"/>
            <a:ext cx="1763198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63649" y="0"/>
            <a:ext cx="13560701" cy="65937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1065" y="3231346"/>
            <a:ext cx="3247653" cy="32476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25145" y="4855172"/>
            <a:ext cx="3247653" cy="3247653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>
            <a:off x="591103" y="1510658"/>
            <a:ext cx="7179662" cy="2857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30071" y="3888009"/>
            <a:ext cx="4298816" cy="4132611"/>
            <a:chOff x="0" y="0"/>
            <a:chExt cx="5731754" cy="551014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80975"/>
              <a:ext cx="5731754" cy="3353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01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ea typeface="210 썸타임 R"/>
                </a:rPr>
                <a:t>배경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768132"/>
              <a:ext cx="5731754" cy="1742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기획 배경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프로젝트 소개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20598" y="4937379"/>
            <a:ext cx="4298816" cy="4132608"/>
            <a:chOff x="0" y="0"/>
            <a:chExt cx="5731754" cy="551014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80975"/>
              <a:ext cx="5731754" cy="3353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02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ea typeface="210 썸타임 R"/>
                </a:rPr>
                <a:t>기능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68128"/>
              <a:ext cx="5731754" cy="1742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주요 기능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서비스 아키텍처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11124" y="3888009"/>
            <a:ext cx="4298816" cy="3440458"/>
            <a:chOff x="0" y="0"/>
            <a:chExt cx="5731754" cy="458727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28600"/>
              <a:ext cx="5731754" cy="3259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03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ea typeface="210 썸타임 R"/>
                </a:rPr>
                <a:t>시연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721561"/>
              <a:ext cx="5731754" cy="865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서비스 시연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91065" y="327667"/>
            <a:ext cx="7021111" cy="114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40"/>
              </a:lnSpc>
            </a:pPr>
            <a:r>
              <a:rPr lang="en-US" sz="6000">
                <a:solidFill>
                  <a:srgbClr val="000000"/>
                </a:solidFill>
                <a:latin typeface="Tlab 월광포르테"/>
              </a:rPr>
              <a:t>Table of Contents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201650" y="4628752"/>
            <a:ext cx="4298816" cy="3474073"/>
            <a:chOff x="0" y="0"/>
            <a:chExt cx="5731754" cy="463209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80975"/>
              <a:ext cx="5731754" cy="3353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-499">
                  <a:solidFill>
                    <a:srgbClr val="000000"/>
                  </a:solidFill>
                  <a:latin typeface="210 썸타임 R"/>
                </a:rPr>
                <a:t>04</a:t>
              </a:r>
            </a:p>
            <a:p>
              <a:pPr algn="ctr">
                <a:lnSpc>
                  <a:spcPts val="9000"/>
                </a:lnSpc>
              </a:pPr>
              <a:r>
                <a:rPr lang="en-US" sz="9000" spc="-450">
                  <a:solidFill>
                    <a:srgbClr val="000000"/>
                  </a:solidFill>
                  <a:latin typeface="210 썸타임 R"/>
                </a:rPr>
                <a:t>QnA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766381"/>
              <a:ext cx="5731754" cy="865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sz="3999" spc="199">
                  <a:solidFill>
                    <a:srgbClr val="000000"/>
                  </a:solidFill>
                  <a:ea typeface="Nanum Square Bold"/>
                </a:rPr>
                <a:t>질의응답</a:t>
              </a:r>
            </a:p>
          </p:txBody>
        </p:sp>
      </p:grpSp>
    </p:spTree>
  </p:cSld>
  <p:clrMapOvr>
    <a:masterClrMapping/>
  </p:clrMapOvr>
  <p:transition spd="fast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7011"/>
          <a:stretch>
            <a:fillRect/>
          </a:stretch>
        </p:blipFill>
        <p:spPr>
          <a:xfrm flipH="false" flipV="false" rot="0">
            <a:off x="1028700" y="0"/>
            <a:ext cx="16787524" cy="98160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82696" y="1857890"/>
            <a:ext cx="11322607" cy="65712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60322" y="2569253"/>
            <a:ext cx="8524280" cy="36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7"/>
              </a:lnSpc>
            </a:pPr>
            <a:r>
              <a:rPr lang="en-US" sz="11112">
                <a:solidFill>
                  <a:srgbClr val="000000"/>
                </a:solidFill>
                <a:ea typeface="Black Han Sans"/>
              </a:rPr>
              <a:t>배경</a:t>
            </a:r>
          </a:p>
          <a:p>
            <a:pPr algn="ctr">
              <a:lnSpc>
                <a:spcPts val="8445"/>
              </a:lnSpc>
            </a:pPr>
            <a:r>
              <a:rPr lang="en-US" sz="11112">
                <a:solidFill>
                  <a:srgbClr val="000000"/>
                </a:solidFill>
                <a:latin typeface="Black Han Sans"/>
              </a:rPr>
              <a:t>Chapter 01.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0855" y="6639546"/>
            <a:ext cx="758321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Nanum Square Bold"/>
              </a:rPr>
              <a:t>기획 배경 | 프로젝트 소개</a:t>
            </a:r>
          </a:p>
        </p:txBody>
      </p:sp>
    </p:spTree>
  </p:cSld>
  <p:clrMapOvr>
    <a:masterClrMapping/>
  </p:clrMapOvr>
  <p:transition spd="fast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26513" y="2867305"/>
            <a:ext cx="17234975" cy="639099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</a:t>
            </a:r>
            <a:r>
              <a:rPr lang="en-US" sz="4200">
                <a:solidFill>
                  <a:srgbClr val="000000"/>
                </a:solidFill>
                <a:ea typeface="Typo_Yeonhuidong"/>
              </a:rPr>
              <a:t>기획 배경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0284" y="3946484"/>
            <a:ext cx="16835936" cy="5311816"/>
            <a:chOff x="0" y="0"/>
            <a:chExt cx="22447915" cy="7082421"/>
          </a:xfrm>
        </p:grpSpPr>
        <p:sp>
          <p:nvSpPr>
            <p:cNvPr name="AutoShape 6" id="6"/>
            <p:cNvSpPr/>
            <p:nvPr/>
          </p:nvSpPr>
          <p:spPr>
            <a:xfrm flipV="true">
              <a:off x="15496002" y="57150"/>
              <a:ext cx="6946930" cy="0"/>
            </a:xfrm>
            <a:prstGeom prst="line">
              <a:avLst/>
            </a:prstGeom>
            <a:ln cap="flat" w="1143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0" y="862517"/>
              <a:ext cx="15255024" cy="0"/>
            </a:xfrm>
            <a:prstGeom prst="line">
              <a:avLst/>
            </a:prstGeom>
            <a:ln cap="flat" w="1143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5052630" y="6284498"/>
              <a:ext cx="17395285" cy="0"/>
            </a:xfrm>
            <a:prstGeom prst="line">
              <a:avLst/>
            </a:prstGeom>
            <a:ln cap="flat" w="1143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0" y="7025271"/>
              <a:ext cx="2944478" cy="0"/>
            </a:xfrm>
            <a:prstGeom prst="line">
              <a:avLst/>
            </a:prstGeom>
            <a:ln cap="flat" w="114300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0877" y="1658689"/>
            <a:ext cx="15508673" cy="91380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</a:t>
            </a:r>
            <a:r>
              <a:rPr lang="en-US" sz="4200">
                <a:solidFill>
                  <a:srgbClr val="000000"/>
                </a:solidFill>
                <a:ea typeface="Typo_Yeonhuidong"/>
              </a:rPr>
              <a:t>기획 배경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3491" y="-567730"/>
            <a:ext cx="20434983" cy="12469168"/>
            <a:chOff x="0" y="0"/>
            <a:chExt cx="27246644" cy="1662555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85725"/>
              <a:ext cx="27246644" cy="16711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65"/>
                </a:lnSpc>
              </a:pPr>
            </a:p>
            <a:p>
              <a:pPr algn="ctr">
                <a:lnSpc>
                  <a:spcPts val="33061"/>
                </a:lnSpc>
              </a:pPr>
              <a:r>
                <a:rPr lang="en-US" sz="27551">
                  <a:solidFill>
                    <a:srgbClr val="2E3969"/>
                  </a:solidFill>
                  <a:latin typeface="Nanum Square Bold Bold"/>
                </a:rPr>
                <a:t>CHUREST</a:t>
              </a:r>
            </a:p>
            <a:p>
              <a:pPr algn="ctr">
                <a:lnSpc>
                  <a:spcPts val="30055"/>
                </a:lnSpc>
                <a:spcBef>
                  <a:spcPct val="0"/>
                </a:spcBef>
              </a:pPr>
            </a:p>
          </p:txBody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5921" t="27691" r="24606" b="22352"/>
            <a:stretch>
              <a:fillRect/>
            </a:stretch>
          </p:blipFill>
          <p:spPr>
            <a:xfrm flipH="false" flipV="false" rot="0">
              <a:off x="9123634" y="4014923"/>
              <a:ext cx="9530882" cy="9624205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8877233" y="-85725"/>
              <a:ext cx="10310815" cy="11621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65"/>
                </a:lnSpc>
              </a:pPr>
            </a:p>
            <a:p>
              <a:pPr algn="ctr">
                <a:lnSpc>
                  <a:spcPts val="33061"/>
                </a:lnSpc>
                <a:spcBef>
                  <a:spcPct val="0"/>
                </a:spcBef>
              </a:pPr>
              <a:r>
                <a:rPr lang="en-US" sz="27551">
                  <a:solidFill>
                    <a:srgbClr val="2E3969"/>
                  </a:solidFill>
                  <a:latin typeface="Nanum Square Bold Bold"/>
                </a:rPr>
                <a:t>URE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8654516" y="8714800"/>
              <a:ext cx="3615220" cy="361522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6095782" y="3863203"/>
              <a:ext cx="3615220" cy="3615220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4220540" y="10270014"/>
              <a:ext cx="18805563" cy="1334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18"/>
                </a:lnSpc>
              </a:pPr>
              <a:r>
                <a:rPr lang="en-US" sz="4174">
                  <a:solidFill>
                    <a:srgbClr val="FFFBE6"/>
                  </a:solidFill>
                  <a:ea typeface="210 썸타임 R"/>
                </a:rPr>
                <a:t>추억으로 키우는  숲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02.서비스 소개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37595" y="2518201"/>
            <a:ext cx="15612810" cy="6965911"/>
            <a:chOff x="0" y="0"/>
            <a:chExt cx="20817080" cy="928788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819173" cy="822741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3958402" y="1801916"/>
              <a:ext cx="5294753" cy="7485966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>
              <a:off x="11101559" y="4629978"/>
              <a:ext cx="2381687" cy="27925"/>
            </a:xfrm>
            <a:prstGeom prst="line">
              <a:avLst/>
            </a:prstGeom>
            <a:ln cap="flat" w="237366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5331651" y="353046"/>
              <a:ext cx="5485429" cy="8581789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02.서비스 소개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D0FFE0">
                <a:alpha val="100000"/>
              </a:srgbClr>
            </a:gs>
            <a:gs pos="100000">
              <a:srgbClr val="C3EA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7011"/>
          <a:stretch>
            <a:fillRect/>
          </a:stretch>
        </p:blipFill>
        <p:spPr>
          <a:xfrm flipH="false" flipV="false" rot="0">
            <a:off x="1028700" y="0"/>
            <a:ext cx="16787524" cy="98160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82696" y="1857890"/>
            <a:ext cx="11322607" cy="65712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60322" y="2569253"/>
            <a:ext cx="8524280" cy="368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7"/>
              </a:lnSpc>
            </a:pPr>
            <a:r>
              <a:rPr lang="en-US" sz="11112">
                <a:solidFill>
                  <a:srgbClr val="000000"/>
                </a:solidFill>
                <a:ea typeface="Black Han Sans"/>
              </a:rPr>
              <a:t>기능</a:t>
            </a:r>
          </a:p>
          <a:p>
            <a:pPr algn="ctr">
              <a:lnSpc>
                <a:spcPts val="8445"/>
              </a:lnSpc>
            </a:pPr>
            <a:r>
              <a:rPr lang="en-US" sz="11112">
                <a:solidFill>
                  <a:srgbClr val="000000"/>
                </a:solidFill>
                <a:latin typeface="Black Han Sans"/>
              </a:rPr>
              <a:t>Chapter 02.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0855" y="6639546"/>
            <a:ext cx="758321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Nanum Square Bold"/>
              </a:rPr>
              <a:t>주요 기능 설명</a:t>
            </a:r>
          </a:p>
        </p:txBody>
      </p:sp>
    </p:spTree>
  </p:cSld>
  <p:clrMapOvr>
    <a:masterClrMapping/>
  </p:clrMapOvr>
  <p:transition spd="fast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3EAFF">
                <a:alpha val="100000"/>
              </a:srgbClr>
            </a:gs>
            <a:gs pos="100000">
              <a:srgbClr val="D0FFE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3682">
            <a:off x="949898" y="1803474"/>
            <a:ext cx="717971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51752" y="3540189"/>
            <a:ext cx="14681679" cy="4162464"/>
            <a:chOff x="0" y="0"/>
            <a:chExt cx="19575573" cy="55499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494582"/>
              <a:ext cx="4283072" cy="1047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ea typeface="Nanum Square Bold"/>
                </a:rPr>
                <a:t>추억 심기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280105" y="276318"/>
              <a:ext cx="3722862" cy="3722862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3788" y="0"/>
              <a:ext cx="4275497" cy="427549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730587" y="726800"/>
              <a:ext cx="2821898" cy="2821898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5312667" y="4646982"/>
              <a:ext cx="3867309" cy="89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Nanum Square Bold"/>
                </a:rPr>
                <a:t>상점과 커스텀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5108572" y="0"/>
              <a:ext cx="4275497" cy="4275497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5384890" y="276318"/>
              <a:ext cx="3722862" cy="3722862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5885638" y="777065"/>
              <a:ext cx="2721367" cy="2721367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10778935" y="4732707"/>
              <a:ext cx="3126275" cy="817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9"/>
                </a:lnSpc>
              </a:pPr>
              <a:r>
                <a:rPr lang="en-US" sz="3999">
                  <a:solidFill>
                    <a:srgbClr val="000000"/>
                  </a:solidFill>
                  <a:ea typeface="Nanum Square Bold"/>
                </a:rPr>
                <a:t>광장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10485209" y="280886"/>
              <a:ext cx="3713726" cy="371372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675" lIns="50675" bIns="50675" rIns="50675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0209570" y="5246"/>
              <a:ext cx="4265006" cy="426500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675" lIns="50675" bIns="50675" rIns="50675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1051223" y="846900"/>
              <a:ext cx="2581698" cy="2581698"/>
            </a:xfrm>
            <a:prstGeom prst="rect">
              <a:avLst/>
            </a:prstGeom>
          </p:spPr>
        </p:pic>
        <p:sp>
          <p:nvSpPr>
            <p:cNvPr name="TextBox 28" id="28"/>
            <p:cNvSpPr txBox="true"/>
            <p:nvPr/>
          </p:nvSpPr>
          <p:spPr>
            <a:xfrm rot="0">
              <a:off x="15557790" y="4646982"/>
              <a:ext cx="3760067" cy="899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ea typeface="Nanum Square Bold"/>
                </a:rPr>
                <a:t>놀러가기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15576393" y="276318"/>
              <a:ext cx="3722862" cy="3722862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5300075" y="0"/>
              <a:ext cx="4275497" cy="427549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6094095" y="827165"/>
              <a:ext cx="2704412" cy="2704412"/>
            </a:xfrm>
            <a:prstGeom prst="rect">
              <a:avLst/>
            </a:prstGeom>
          </p:spPr>
        </p:pic>
      </p:grpSp>
      <p:sp>
        <p:nvSpPr>
          <p:cNvPr name="TextBox 36" id="36"/>
          <p:cNvSpPr txBox="true"/>
          <p:nvPr/>
        </p:nvSpPr>
        <p:spPr>
          <a:xfrm rot="0">
            <a:off x="1028700" y="582442"/>
            <a:ext cx="595385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4200">
                <a:solidFill>
                  <a:srgbClr val="000000"/>
                </a:solidFill>
                <a:latin typeface="Typo_Yeonhuidong"/>
              </a:rPr>
              <a:t>01. 메인 기능</a:t>
            </a:r>
          </a:p>
        </p:txBody>
      </p:sp>
    </p:spTree>
  </p:cSld>
  <p:clrMapOvr>
    <a:masterClrMapping/>
  </p:clrMapOvr>
  <p:transition spd="fast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DAFi8Rtkj-c</dc:identifier>
  <dcterms:modified xsi:type="dcterms:W3CDTF">2011-08-01T06:04:30Z</dcterms:modified>
  <cp:revision>1</cp:revision>
  <dc:title>A505_최종발표</dc:title>
</cp:coreProperties>
</file>